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8" r:id="rId3"/>
    <p:sldId id="262" r:id="rId4"/>
    <p:sldId id="263" r:id="rId5"/>
    <p:sldId id="273" r:id="rId6"/>
    <p:sldId id="271" r:id="rId7"/>
    <p:sldId id="275" r:id="rId8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D7EE"/>
    <a:srgbClr val="003300"/>
    <a:srgbClr val="FAAF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>
        <p:scale>
          <a:sx n="100" d="100"/>
          <a:sy n="100" d="100"/>
        </p:scale>
        <p:origin x="-684" y="-2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CE636-630D-40D8-B0D3-B97B5D01BB8F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BCDAA-49FE-4925-BA96-4AF9D70A8C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421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CE636-630D-40D8-B0D3-B97B5D01BB8F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BCDAA-49FE-4925-BA96-4AF9D70A8C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591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CE636-630D-40D8-B0D3-B97B5D01BB8F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BCDAA-49FE-4925-BA96-4AF9D70A8C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980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CE636-630D-40D8-B0D3-B97B5D01BB8F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BCDAA-49FE-4925-BA96-4AF9D70A8C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199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CE636-630D-40D8-B0D3-B97B5D01BB8F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BCDAA-49FE-4925-BA96-4AF9D70A8C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1286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CE636-630D-40D8-B0D3-B97B5D01BB8F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BCDAA-49FE-4925-BA96-4AF9D70A8C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037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CE636-630D-40D8-B0D3-B97B5D01BB8F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BCDAA-49FE-4925-BA96-4AF9D70A8C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407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CE636-630D-40D8-B0D3-B97B5D01BB8F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BCDAA-49FE-4925-BA96-4AF9D70A8C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461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CE636-630D-40D8-B0D3-B97B5D01BB8F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BCDAA-49FE-4925-BA96-4AF9D70A8C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870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CE636-630D-40D8-B0D3-B97B5D01BB8F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BCDAA-49FE-4925-BA96-4AF9D70A8C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241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CE636-630D-40D8-B0D3-B97B5D01BB8F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BCDAA-49FE-4925-BA96-4AF9D70A8C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334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CE636-630D-40D8-B0D3-B97B5D01BB8F}" type="datetimeFigureOut">
              <a:rPr lang="ru-RU" smtClean="0"/>
              <a:t>26.05.2021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BCDAA-49FE-4925-BA96-4AF9D70A8C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219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"/>
            <a:ext cx="9906000" cy="685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000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"/>
            <a:ext cx="9906000" cy="685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798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781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662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588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"/>
            <a:ext cx="9906000" cy="685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084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7"/>
            <a:ext cx="9906000" cy="685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9449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2802</TotalTime>
  <Words>0</Words>
  <Application>Microsoft Office PowerPoint</Application>
  <PresentationFormat>Лист A4 (210x297 мм)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User4</dc:creator>
  <cp:lastModifiedBy>Корчемкина Елизавета Александровна</cp:lastModifiedBy>
  <cp:revision>130</cp:revision>
  <dcterms:created xsi:type="dcterms:W3CDTF">2017-09-12T20:38:31Z</dcterms:created>
  <dcterms:modified xsi:type="dcterms:W3CDTF">2021-05-26T05:52:12Z</dcterms:modified>
</cp:coreProperties>
</file>